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7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564-5402-DE74-0D5C-BCC52B549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45D3-C357-BE4B-B569-38065CBA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BB9F-5C18-8B00-AF61-322B9C6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787D-10BF-DCCB-9C28-3488678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717C-AA6C-9E7B-1CE5-61F3139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430-CF9D-56CF-E3C5-B22F2B3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00BF-F52F-6023-BBA5-07EA6421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427C-3A90-4C03-4A74-FF576895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7F48-3E5F-759E-D5CF-AA36799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D212-7CD2-7767-35CC-9D5E026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1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4570-8869-42B1-B2F5-DA00742C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EF21C-67EB-D532-A018-A6C4803F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3CC0-611E-AD1E-2C1A-0A7AC23E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B93E-6B00-34D3-5CFA-F58AAAFC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1596-7791-76BF-B11C-A49392C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722A-8FE8-09A2-701B-7466920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62B4-5C9C-ED22-BBC2-D90AB35F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2311-F785-CF0A-73F5-E74E0121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CCAB-B2C1-9724-8F4A-4A73B65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F5CC-AACB-A314-BB2D-CD259E3B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4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AA9-0761-2E63-9CD0-98B8239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B0BF-C503-B64E-F635-8AB7E08CB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C68C-BAF6-DBA3-D1F1-6C1B00D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A2C-4FC2-B5D3-D658-7A9ACFCF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9348-223D-BB30-33FD-9A7ADFE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C2D-666C-B585-946D-10DF4F86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3C97-24AF-80FC-AB81-4D21E57E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1A9A7-A913-C920-390F-843B3565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B5A9-FC10-59DC-4205-4653CDA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21AED-987A-D84E-E809-F66D9B7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0957B-C2AD-716B-EBC9-AE8D7C6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5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1F97-72FC-EDAB-1286-9D79D4D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3B0-D388-BFC0-7ACA-D51975AD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E6C7-5928-E79D-87D9-855F53DA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D255F-9731-029F-16C3-A18401234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CB9A-F657-7EDE-F5A8-D57ADDD5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51CA-CAF7-34B0-56B0-D57ECAD3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4E473-93BC-4D62-227D-38CE137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87C2-C150-53DC-4BE6-3EC8737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89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78C-40DB-3329-5C35-6CC263A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51EE9-BDAD-8B23-C1F7-8D7A987F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2EE78-48D2-F0F7-8CCA-7E7A355D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852E-BA1B-DF0C-90FF-E895702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13ED7-9576-2F08-7886-D8BEA419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B0BF4-6FE3-ECDE-80C3-A840106D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98D-CC90-2049-4A6F-7D905CB3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7BA-B9E8-66FE-453D-3B45A1D3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ED5C-3241-CDF5-FD68-AC251728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4C00-0779-D945-0364-325AEF7B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D7-3350-0F43-2E9C-41F6CDDB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26B-DBF2-1788-D1E4-7D7940EA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58D7-AA9F-817B-9CEA-5DC0A64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7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CF3-C95E-34E4-FEF5-13E2851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B860-6673-DE2C-BA17-534A37BE3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35C1C-3323-C988-7DF1-0364F458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0619-8172-938F-6CF2-BE130BC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4800-3025-6B56-D698-16BAC26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5801-BB46-E188-8537-D9E5B9D1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1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43CBC-002A-6701-4203-D92B7FAE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4ECB-B0D4-DC7B-C29D-F8473881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D420-C643-3148-594E-994921167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B06C-2F39-40F5-88FA-6C6DF68BD3AD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6AA9-9074-FE86-F832-998DD4401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B2DF9-49EA-709B-EEA9-CA168946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EE9F-6641-A9CA-0340-B2AB41AF7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26B9-0B56-6F1A-AE41-AAC9C6D0E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Tatenda </a:t>
            </a:r>
            <a:r>
              <a:rPr lang="en-GB" dirty="0" err="1"/>
              <a:t>Gorimbo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1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8"/>
    </mc:Choice>
    <mc:Fallback xmlns="">
      <p:transition spd="slow" advTm="164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5F13-4511-258A-BFA8-C26AF3DC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Mental Health Care Mastery LTD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AE4-CD39-55F3-B599-AD9054E1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GB" dirty="0"/>
              <a:t>As a software engineer I would like to create a Mental Health Care Mastery website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to make it easy for the clients to book for health practitioners.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ctr">
              <a:buNone/>
            </a:pP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b="1" i="1" dirty="0"/>
              <a:t>The system must contain booking appointment option: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sign in and out with his/her details.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reset passwords.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able to make an appointment from 9a.m to 7p.m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/>
              <a:t>The system must be flexible to use in different devices and operating systems such as windows, macOS , Androids and Linux etc.</a:t>
            </a:r>
          </a:p>
          <a:p>
            <a:r>
              <a:rPr lang="en-US" dirty="0"/>
              <a:t>The client must be able to access the contact details of the company 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074BFC-5985-7D09-8D8A-A366DFD85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2"/>
    </mc:Choice>
    <mc:Fallback xmlns="">
      <p:transition spd="slow" advTm="1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54-912F-E807-744E-6E62845B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7DBD-A30C-15EF-1433-99ED60FA3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48250" cy="4384675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Our home page shows </a:t>
            </a:r>
            <a:r>
              <a:rPr lang="en-GB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Name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The motto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Online booking option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Contact us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Our Services which shows the health practitioners that works for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It also shows the other pages such as online booking, appointment panel and user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0E3333-C5DB-034C-0E59-569D85BA2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3" y="2141034"/>
            <a:ext cx="6302849" cy="3791414"/>
          </a:xfrm>
        </p:spPr>
      </p:pic>
    </p:spTree>
    <p:extLst>
      <p:ext uri="{BB962C8B-B14F-4D97-AF65-F5344CB8AC3E}">
        <p14:creationId xmlns:p14="http://schemas.microsoft.com/office/powerpoint/2010/main" val="10528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E8A9-E80F-3E31-2B38-3F49E8BC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2791-AB5B-270C-0285-A9C21712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i="1" u="sng" dirty="0"/>
              <a:t>ONLINE BOOKING OPTION</a:t>
            </a:r>
            <a:r>
              <a:rPr lang="en-GB" b="1" i="1" dirty="0"/>
              <a:t>:</a:t>
            </a:r>
          </a:p>
          <a:p>
            <a:r>
              <a:rPr lang="en-GB" dirty="0"/>
              <a:t>If you click on online booking it will take you to the page where you can select the type of service you want to book for.</a:t>
            </a:r>
          </a:p>
          <a:p>
            <a:r>
              <a:rPr lang="en-GB" dirty="0"/>
              <a:t>It will also gives you the available dates that you can make the appointment.</a:t>
            </a:r>
          </a:p>
          <a:p>
            <a:r>
              <a:rPr lang="en-GB" dirty="0"/>
              <a:t>When you click continue it will take you to a page where you can select available time for the appointment.</a:t>
            </a:r>
          </a:p>
          <a:p>
            <a:r>
              <a:rPr lang="en-GB" dirty="0"/>
              <a:t>Then as soon as you submit the appointment will be automatically saved.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u="sng" dirty="0"/>
              <a:t>APPOINTMENT PANEL OPTION</a:t>
            </a:r>
            <a:r>
              <a:rPr lang="en-GB" b="1" i="1" dirty="0"/>
              <a:t>:</a:t>
            </a:r>
          </a:p>
          <a:p>
            <a:r>
              <a:rPr lang="en-GB" dirty="0"/>
              <a:t>When you select appointment panel it will immediately take you to the list of the appointment that have been made .</a:t>
            </a:r>
          </a:p>
          <a:p>
            <a:r>
              <a:rPr lang="en-GB" dirty="0"/>
              <a:t>It also have the search appointment option where you can be able to search for the appointment that you have made in case there might be a lot of appointment that have been made before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u="sng" dirty="0"/>
              <a:t>USER PANEL</a:t>
            </a:r>
          </a:p>
          <a:p>
            <a:r>
              <a:rPr lang="en-GB" dirty="0"/>
              <a:t>It show the information of the person who has booked (user information)</a:t>
            </a:r>
          </a:p>
          <a:p>
            <a:r>
              <a:rPr lang="en-GB" dirty="0"/>
              <a:t>It shows the appointment information and there's and an edit option in case you might want to change the time or date of the appointment.</a:t>
            </a:r>
          </a:p>
          <a:p>
            <a:r>
              <a:rPr lang="en-GB" dirty="0"/>
              <a:t>Then after you are done with editing there's sign out option </a:t>
            </a:r>
          </a:p>
        </p:txBody>
      </p:sp>
    </p:spTree>
    <p:extLst>
      <p:ext uri="{BB962C8B-B14F-4D97-AF65-F5344CB8AC3E}">
        <p14:creationId xmlns:p14="http://schemas.microsoft.com/office/powerpoint/2010/main" val="1181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D199-7ABA-1B5B-7AAC-ACC78A91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223025"/>
            <a:ext cx="10448692" cy="1371599"/>
          </a:xfrm>
        </p:spPr>
        <p:txBody>
          <a:bodyPr/>
          <a:lstStyle/>
          <a:p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MY PRESENTATION VIDEO</a:t>
            </a:r>
          </a:p>
        </p:txBody>
      </p:sp>
      <p:pic>
        <p:nvPicPr>
          <p:cNvPr id="4" name="my presentation">
            <a:hlinkClick r:id="" action="ppaction://media"/>
            <a:extLst>
              <a:ext uri="{FF2B5EF4-FFF2-40B4-BE49-F238E27FC236}">
                <a16:creationId xmlns:a16="http://schemas.microsoft.com/office/drawing/2014/main" id="{4E0D8D6C-9E22-6406-E3A7-8EE769F458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4624" y="1351024"/>
            <a:ext cx="8979309" cy="4825939"/>
          </a:xfrm>
        </p:spPr>
      </p:pic>
    </p:spTree>
    <p:extLst>
      <p:ext uri="{BB962C8B-B14F-4D97-AF65-F5344CB8AC3E}">
        <p14:creationId xmlns:p14="http://schemas.microsoft.com/office/powerpoint/2010/main" val="42015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D4D2-7B70-7B75-0D09-4ED0728C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11"/>
            <a:ext cx="10515600" cy="1601478"/>
          </a:xfrm>
        </p:spPr>
        <p:txBody>
          <a:bodyPr/>
          <a:lstStyle/>
          <a:p>
            <a:r>
              <a:rPr lang="en-GB" b="1" u="sng" dirty="0"/>
              <a:t>Implementation – Care Mastery LTD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FA7C1-F570-5D2F-47BB-871D89C4A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3" y="1212112"/>
            <a:ext cx="10972799" cy="4720855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Sign up </a:t>
            </a:r>
            <a:r>
              <a:rPr lang="en-US" i="1" dirty="0"/>
              <a:t>– user can sign up with their own details if they have never    signed in before </a:t>
            </a:r>
          </a:p>
          <a:p>
            <a:pPr marL="0" indent="0">
              <a:buNone/>
            </a:pPr>
            <a:r>
              <a:rPr lang="en-US" i="1" dirty="0"/>
              <a:t>                  - Sign up details – Name, surname and passwords</a:t>
            </a:r>
          </a:p>
          <a:p>
            <a:pPr marL="0" indent="0">
              <a:buNone/>
            </a:pPr>
            <a:r>
              <a:rPr lang="en-US" i="1" dirty="0"/>
              <a:t>   User’s sign up details will be saved and they will be now have an account with the company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Sign in </a:t>
            </a:r>
            <a:r>
              <a:rPr lang="en-US" b="1" i="1" dirty="0"/>
              <a:t>– </a:t>
            </a:r>
            <a:r>
              <a:rPr lang="en-US" i="1" dirty="0"/>
              <a:t>user can sign in with their details if they already have an account</a:t>
            </a:r>
          </a:p>
          <a:p>
            <a:r>
              <a:rPr lang="en-US" b="1" dirty="0">
                <a:solidFill>
                  <a:schemeClr val="accent6"/>
                </a:solidFill>
              </a:rPr>
              <a:t>Online Booking </a:t>
            </a:r>
            <a:r>
              <a:rPr lang="en-US" i="1" dirty="0"/>
              <a:t>– user can make a booking after signing in </a:t>
            </a:r>
          </a:p>
          <a:p>
            <a:pPr marL="0" indent="0">
              <a:buNone/>
            </a:pPr>
            <a:r>
              <a:rPr lang="en-US" i="1" dirty="0"/>
              <a:t>                                - user cannot make a booking without signing in</a:t>
            </a:r>
          </a:p>
          <a:p>
            <a:pPr marL="0" indent="0">
              <a:buNone/>
            </a:pPr>
            <a:r>
              <a:rPr lang="en-US" i="1" dirty="0"/>
              <a:t>                                - user can book for different services e.g.Doctors,nurses</a:t>
            </a:r>
          </a:p>
          <a:p>
            <a:pPr marL="0" indent="0">
              <a:buNone/>
            </a:pPr>
            <a:r>
              <a:rPr lang="en-US" i="1" dirty="0"/>
              <a:t>                                - user can also choose date for the booking</a:t>
            </a:r>
          </a:p>
          <a:p>
            <a:pPr marL="0" indent="0">
              <a:buNone/>
            </a:pPr>
            <a:r>
              <a:rPr lang="en-US" i="1" dirty="0"/>
              <a:t>                                - user can choose time for the appointment </a:t>
            </a:r>
          </a:p>
          <a:p>
            <a:pPr marL="0" indent="0">
              <a:buNone/>
            </a:pPr>
            <a:r>
              <a:rPr lang="en-US" i="1" dirty="0"/>
              <a:t>                                - user can submit and the appointment will be saved</a:t>
            </a:r>
          </a:p>
          <a:p>
            <a:r>
              <a:rPr lang="en-US" b="1" dirty="0">
                <a:solidFill>
                  <a:schemeClr val="accent6"/>
                </a:solidFill>
              </a:rPr>
              <a:t>Editing Appointment </a:t>
            </a:r>
            <a:r>
              <a:rPr lang="en-US" i="1" dirty="0"/>
              <a:t>– user can be able to edit dates, time and services etc.</a:t>
            </a:r>
          </a:p>
          <a:p>
            <a:pPr marL="0" indent="0">
              <a:buNone/>
            </a:pPr>
            <a:r>
              <a:rPr lang="en-US" i="1" dirty="0"/>
              <a:t>                                       - user can also change the date, time and services etc.</a:t>
            </a:r>
          </a:p>
          <a:p>
            <a:r>
              <a:rPr lang="en-US" i="1" dirty="0"/>
              <a:t>User can be able to access the contacting details information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Sign out </a:t>
            </a:r>
            <a:r>
              <a:rPr lang="en-US" i="1" dirty="0"/>
              <a:t>– user can sign out when they are done with everything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SS" i="1" dirty="0"/>
          </a:p>
        </p:txBody>
      </p:sp>
    </p:spTree>
    <p:extLst>
      <p:ext uri="{BB962C8B-B14F-4D97-AF65-F5344CB8AC3E}">
        <p14:creationId xmlns:p14="http://schemas.microsoft.com/office/powerpoint/2010/main" val="356439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E323-AE4D-9D74-A839-CBFF74BE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F30F91-FDA8-62CC-1DDA-C930EF2BD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599968"/>
              </p:ext>
            </p:extLst>
          </p:nvPr>
        </p:nvGraphicFramePr>
        <p:xfrm>
          <a:off x="838200" y="1690687"/>
          <a:ext cx="10647556" cy="470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22">
                  <a:extLst>
                    <a:ext uri="{9D8B030D-6E8A-4147-A177-3AD203B41FA5}">
                      <a16:colId xmlns:a16="http://schemas.microsoft.com/office/drawing/2014/main" val="765071959"/>
                    </a:ext>
                  </a:extLst>
                </a:gridCol>
                <a:gridCol w="1382751">
                  <a:extLst>
                    <a:ext uri="{9D8B030D-6E8A-4147-A177-3AD203B41FA5}">
                      <a16:colId xmlns:a16="http://schemas.microsoft.com/office/drawing/2014/main" val="4292873078"/>
                    </a:ext>
                  </a:extLst>
                </a:gridCol>
                <a:gridCol w="3356517">
                  <a:extLst>
                    <a:ext uri="{9D8B030D-6E8A-4147-A177-3AD203B41FA5}">
                      <a16:colId xmlns:a16="http://schemas.microsoft.com/office/drawing/2014/main" val="3983176416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465894954"/>
                    </a:ext>
                  </a:extLst>
                </a:gridCol>
                <a:gridCol w="2701899">
                  <a:extLst>
                    <a:ext uri="{9D8B030D-6E8A-4147-A177-3AD203B41FA5}">
                      <a16:colId xmlns:a16="http://schemas.microsoft.com/office/drawing/2014/main" val="827544847"/>
                    </a:ext>
                  </a:extLst>
                </a:gridCol>
              </a:tblGrid>
              <a:tr h="339452"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19925"/>
                  </a:ext>
                </a:extLst>
              </a:tr>
              <a:tr h="4991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Sign 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Chrome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sign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99235"/>
                  </a:ext>
                </a:extLst>
              </a:tr>
              <a:tr h="52092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use his/her details to 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3639"/>
                  </a:ext>
                </a:extLst>
              </a:tr>
              <a:tr h="52092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Booking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make an appointment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Cancel Appointment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5301"/>
                  </a:ext>
                </a:extLst>
              </a:tr>
              <a:tr h="14139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Editing Appointment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edit the appointment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time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To change the practitioners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Pass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Time changed to SA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Other practitioners were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41728"/>
                  </a:ext>
                </a:extLst>
              </a:tr>
              <a:tr h="4121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Sign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User must be able to sign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No 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2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21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660</Words>
  <Application>Microsoft Office PowerPoint</Application>
  <PresentationFormat>Widescreen</PresentationFormat>
  <Paragraphs>94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system-ui</vt:lpstr>
      <vt:lpstr>Office Theme</vt:lpstr>
      <vt:lpstr>Software Engineering</vt:lpstr>
      <vt:lpstr>Mental Health Care Mastery LTD</vt:lpstr>
      <vt:lpstr>HOME PAGE</vt:lpstr>
      <vt:lpstr>Requirements Specification</vt:lpstr>
      <vt:lpstr>MY PRESENTATION VIDEO</vt:lpstr>
      <vt:lpstr>Implementation – Care Mastery LTD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Sibanda, Sharon</dc:creator>
  <cp:lastModifiedBy>user</cp:lastModifiedBy>
  <cp:revision>29</cp:revision>
  <dcterms:created xsi:type="dcterms:W3CDTF">2023-04-01T23:41:47Z</dcterms:created>
  <dcterms:modified xsi:type="dcterms:W3CDTF">2023-06-08T17:02:02Z</dcterms:modified>
</cp:coreProperties>
</file>